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1" r:id="rId19"/>
    <p:sldId id="265" r:id="rId20"/>
    <p:sldId id="282" r:id="rId21"/>
    <p:sldId id="266" r:id="rId22"/>
    <p:sldId id="283" r:id="rId23"/>
    <p:sldId id="267" r:id="rId24"/>
    <p:sldId id="284" r:id="rId25"/>
    <p:sldId id="268" r:id="rId26"/>
    <p:sldId id="285" r:id="rId27"/>
    <p:sldId id="269" r:id="rId28"/>
    <p:sldId id="286" r:id="rId29"/>
    <p:sldId id="270" r:id="rId30"/>
    <p:sldId id="287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4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921D-E59F-4EAB-8457-9680EA34165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92AD-C0E2-4A88-A010-B2B212D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2319"/>
            <a:ext cx="7772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 will see each face for 5 seconds.  You will then have 10 seconds to write down the emotion expressed.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027907"/>
            <a:ext cx="4648199" cy="4695151"/>
          </a:xfrm>
        </p:spPr>
      </p:pic>
    </p:spTree>
    <p:extLst>
      <p:ext uri="{BB962C8B-B14F-4D97-AF65-F5344CB8AC3E}">
        <p14:creationId xmlns:p14="http://schemas.microsoft.com/office/powerpoint/2010/main" val="267764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15" y="739775"/>
            <a:ext cx="3501970" cy="5010044"/>
          </a:xfrm>
        </p:spPr>
      </p:pic>
    </p:spTree>
    <p:extLst>
      <p:ext uri="{BB962C8B-B14F-4D97-AF65-F5344CB8AC3E}">
        <p14:creationId xmlns:p14="http://schemas.microsoft.com/office/powerpoint/2010/main" val="28588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50" y="724373"/>
            <a:ext cx="6452100" cy="4639112"/>
          </a:xfrm>
        </p:spPr>
      </p:pic>
    </p:spTree>
    <p:extLst>
      <p:ext uri="{BB962C8B-B14F-4D97-AF65-F5344CB8AC3E}">
        <p14:creationId xmlns:p14="http://schemas.microsoft.com/office/powerpoint/2010/main" val="66824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9" y="667543"/>
            <a:ext cx="4310062" cy="4977499"/>
          </a:xfrm>
        </p:spPr>
      </p:pic>
    </p:spTree>
    <p:extLst>
      <p:ext uri="{BB962C8B-B14F-4D97-AF65-F5344CB8AC3E}">
        <p14:creationId xmlns:p14="http://schemas.microsoft.com/office/powerpoint/2010/main" val="126679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85" y="365126"/>
            <a:ext cx="4056029" cy="6101993"/>
          </a:xfrm>
        </p:spPr>
      </p:pic>
    </p:spTree>
    <p:extLst>
      <p:ext uri="{BB962C8B-B14F-4D97-AF65-F5344CB8AC3E}">
        <p14:creationId xmlns:p14="http://schemas.microsoft.com/office/powerpoint/2010/main" val="94993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05" y="1292225"/>
            <a:ext cx="4061990" cy="4351338"/>
          </a:xfrm>
        </p:spPr>
      </p:pic>
    </p:spTree>
    <p:extLst>
      <p:ext uri="{BB962C8B-B14F-4D97-AF65-F5344CB8AC3E}">
        <p14:creationId xmlns:p14="http://schemas.microsoft.com/office/powerpoint/2010/main" val="26316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824786" cy="5216524"/>
          </a:xfrm>
        </p:spPr>
      </p:pic>
    </p:spTree>
    <p:extLst>
      <p:ext uri="{BB962C8B-B14F-4D97-AF65-F5344CB8AC3E}">
        <p14:creationId xmlns:p14="http://schemas.microsoft.com/office/powerpoint/2010/main" val="251878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3" y="365126"/>
            <a:ext cx="7217834" cy="5413376"/>
          </a:xfrm>
        </p:spPr>
      </p:pic>
    </p:spTree>
    <p:extLst>
      <p:ext uri="{BB962C8B-B14F-4D97-AF65-F5344CB8AC3E}">
        <p14:creationId xmlns:p14="http://schemas.microsoft.com/office/powerpoint/2010/main" val="354058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" y="663575"/>
            <a:ext cx="7723624" cy="4351338"/>
          </a:xfrm>
        </p:spPr>
      </p:pic>
    </p:spTree>
    <p:extLst>
      <p:ext uri="{BB962C8B-B14F-4D97-AF65-F5344CB8AC3E}">
        <p14:creationId xmlns:p14="http://schemas.microsoft.com/office/powerpoint/2010/main" val="54495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11" y="155575"/>
            <a:ext cx="6214578" cy="5921375"/>
          </a:xfrm>
        </p:spPr>
      </p:pic>
    </p:spTree>
    <p:extLst>
      <p:ext uri="{BB962C8B-B14F-4D97-AF65-F5344CB8AC3E}">
        <p14:creationId xmlns:p14="http://schemas.microsoft.com/office/powerpoint/2010/main" val="277959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66357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5437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7" y="365126"/>
            <a:ext cx="4645025" cy="5806282"/>
          </a:xfrm>
        </p:spPr>
      </p:pic>
    </p:spTree>
    <p:extLst>
      <p:ext uri="{BB962C8B-B14F-4D97-AF65-F5344CB8AC3E}">
        <p14:creationId xmlns:p14="http://schemas.microsoft.com/office/powerpoint/2010/main" val="25161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157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All 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17" y="1027907"/>
            <a:ext cx="6558966" cy="4363881"/>
          </a:xfrm>
        </p:spPr>
      </p:pic>
    </p:spTree>
    <p:extLst>
      <p:ext uri="{BB962C8B-B14F-4D97-AF65-F5344CB8AC3E}">
        <p14:creationId xmlns:p14="http://schemas.microsoft.com/office/powerpoint/2010/main" val="417364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027907"/>
            <a:ext cx="4667250" cy="4891278"/>
          </a:xfrm>
        </p:spPr>
      </p:pic>
    </p:spTree>
    <p:extLst>
      <p:ext uri="{BB962C8B-B14F-4D97-AF65-F5344CB8AC3E}">
        <p14:creationId xmlns:p14="http://schemas.microsoft.com/office/powerpoint/2010/main" val="169645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27" y="1252539"/>
            <a:ext cx="5226746" cy="3477514"/>
          </a:xfrm>
        </p:spPr>
      </p:pic>
    </p:spTree>
    <p:extLst>
      <p:ext uri="{BB962C8B-B14F-4D97-AF65-F5344CB8AC3E}">
        <p14:creationId xmlns:p14="http://schemas.microsoft.com/office/powerpoint/2010/main" val="20895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58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You have 10 seconds to write.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130</Words>
  <Application>Microsoft Office PowerPoint</Application>
  <PresentationFormat>On-screen Show (4:3)</PresentationFormat>
  <Paragraphs>17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You will see each face for 5 seconds.  You will then have 10 seconds to write down the emotion expressed.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PowerPoint Presentation</vt:lpstr>
      <vt:lpstr>You have 10 seconds to write.</vt:lpstr>
      <vt:lpstr>All Done!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will see each face for 5 seconds, then have 10 seconds to write down the emotion expressed.</dc:title>
  <dc:creator>MIKE AYERS</dc:creator>
  <cp:lastModifiedBy>MIKE AYERS</cp:lastModifiedBy>
  <cp:revision>4</cp:revision>
  <dcterms:created xsi:type="dcterms:W3CDTF">2016-06-03T15:44:47Z</dcterms:created>
  <dcterms:modified xsi:type="dcterms:W3CDTF">2016-06-03T16:18:18Z</dcterms:modified>
</cp:coreProperties>
</file>